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41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A26F-1CF6-4053-8D37-BF826EA71610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3002-10C2-4DC6-8F8F-25444F7B94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9408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A26F-1CF6-4053-8D37-BF826EA71610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3002-10C2-4DC6-8F8F-25444F7B94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8224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A26F-1CF6-4053-8D37-BF826EA71610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3002-10C2-4DC6-8F8F-25444F7B94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4305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A26F-1CF6-4053-8D37-BF826EA71610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3002-10C2-4DC6-8F8F-25444F7B94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2849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A26F-1CF6-4053-8D37-BF826EA71610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3002-10C2-4DC6-8F8F-25444F7B94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343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A26F-1CF6-4053-8D37-BF826EA71610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3002-10C2-4DC6-8F8F-25444F7B94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6258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A26F-1CF6-4053-8D37-BF826EA71610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3002-10C2-4DC6-8F8F-25444F7B94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5392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A26F-1CF6-4053-8D37-BF826EA71610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3002-10C2-4DC6-8F8F-25444F7B94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6046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A26F-1CF6-4053-8D37-BF826EA71610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3002-10C2-4DC6-8F8F-25444F7B94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6983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A26F-1CF6-4053-8D37-BF826EA71610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3002-10C2-4DC6-8F8F-25444F7B94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5102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A26F-1CF6-4053-8D37-BF826EA71610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93002-10C2-4DC6-8F8F-25444F7B94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234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5A26F-1CF6-4053-8D37-BF826EA71610}" type="datetimeFigureOut">
              <a:rPr lang="es-ES" smtClean="0"/>
              <a:t>05/03/2015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93002-10C2-4DC6-8F8F-25444F7B94D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9196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9632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CuadroTexto"/>
          <p:cNvSpPr txBox="1"/>
          <p:nvPr/>
        </p:nvSpPr>
        <p:spPr>
          <a:xfrm rot="16200000">
            <a:off x="7770840" y="5342729"/>
            <a:ext cx="20882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PROES007148 Marzo 2015</a:t>
            </a:r>
            <a:endParaRPr lang="es-ES" sz="12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013" y="295275"/>
            <a:ext cx="5386387" cy="626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84683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</Words>
  <Application>Microsoft Office PowerPoint</Application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sanofi-aventis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Morais, Margarida PH/ES</dc:creator>
  <cp:lastModifiedBy>Morais, Margarida PH/ES</cp:lastModifiedBy>
  <cp:revision>9</cp:revision>
  <dcterms:created xsi:type="dcterms:W3CDTF">2015-03-04T15:58:00Z</dcterms:created>
  <dcterms:modified xsi:type="dcterms:W3CDTF">2015-03-05T16:51:27Z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1609372305</vt:i4>
  </property>
  <property fmtid="{D5CDD505-2E9C-101B-9397-08002B2CF9AE}" pid="3" name="_NewReviewCycle">
    <vt:lpwstr/>
  </property>
  <property fmtid="{D5CDD505-2E9C-101B-9397-08002B2CF9AE}" pid="4" name="_EmailSubject">
    <vt:lpwstr>difusión de un symposium</vt:lpwstr>
  </property>
  <property fmtid="{D5CDD505-2E9C-101B-9397-08002B2CF9AE}" pid="5" name="_AuthorEmail">
    <vt:lpwstr>Olga.ALvarez@genzyme.com</vt:lpwstr>
  </property>
  <property fmtid="{D5CDD505-2E9C-101B-9397-08002B2CF9AE}" pid="6" name="_AuthorEmailDisplayName">
    <vt:lpwstr>Alvarez, Olga PH/ES</vt:lpwstr>
  </property>
  <property fmtid="{D5CDD505-2E9C-101B-9397-08002B2CF9AE}" pid="7" name="_PreviousAdHocReviewCycleID">
    <vt:i4>-1974490492</vt:i4>
  </property>
</Properties>
</file>